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8" r:id="rId8"/>
    <p:sldId id="261" r:id="rId9"/>
    <p:sldId id="262" r:id="rId10"/>
    <p:sldId id="263" r:id="rId11"/>
    <p:sldId id="264" r:id="rId12"/>
    <p:sldId id="260" r:id="rId13"/>
    <p:sldId id="265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0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9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0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0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7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2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1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4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3798-E64E-4201-BF9C-87A85DAB737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B619-5C94-4526-90E2-61C36C3E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8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268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religion?</a:t>
            </a:r>
            <a:endParaRPr lang="en-US" dirty="0"/>
          </a:p>
        </p:txBody>
      </p:sp>
      <p:pic>
        <p:nvPicPr>
          <p:cNvPr id="1026" name="Picture 2" descr="http://sarathc.com/wp-content/uploads/2011/09/sikhis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970276"/>
            <a:ext cx="13716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ikhmissionarysociety.org/sms/smspublications/thesikhsandtheirwayoflife/ikonkarcir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43050"/>
            <a:ext cx="1333500" cy="13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ikhiwiki.org/images/thumb/8/85/SGGS_pic.jpg/300px-SGGS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" y="3230880"/>
            <a:ext cx="3842004" cy="29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-R8cJnFjLpNE/TdEcmzYd-5I/AAAAAAAAARw/M4YB7qTOMoo/s1600/guru+granth+sahib+j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51349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unjabonline.com/photos/wp-content/uploads/2011/04/pol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86" y="4697245"/>
            <a:ext cx="32004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1.bp.blogspot.com/_-McY4zohoQY/TGEBt1B-u4I/AAAAAAAAALU/4DFUwt3p41Y/s1600/Sikh_Wom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46366"/>
            <a:ext cx="2023872" cy="30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k’s - Kara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A </a:t>
            </a:r>
            <a:r>
              <a:rPr lang="en-US" dirty="0" err="1" smtClean="0">
                <a:effectLst/>
              </a:rPr>
              <a:t>kara</a:t>
            </a:r>
            <a:r>
              <a:rPr lang="en-US" dirty="0" smtClean="0">
                <a:effectLst/>
              </a:rPr>
              <a:t> is an iron or steel bangle worn on the wrist of the right arm.  It is a visible reminder of God which like a circle, has no beginning and no end.</a:t>
            </a:r>
            <a:endParaRPr lang="en-US" dirty="0"/>
          </a:p>
        </p:txBody>
      </p:sp>
      <p:pic>
        <p:nvPicPr>
          <p:cNvPr id="8194" name="Picture 2" descr="http://sikhism.about.com/gi/o.htm?zi=1/XL&amp;zTi=1&amp;sdn=sikhism&amp;cdn=religion&amp;tm=344&amp;gps=12_71_1436_682&amp;f=00&amp;tt=3&amp;bt=0&amp;bts=1&amp;zu=http%3A//0.tqn.com/d/sikhism/1/0/r/3/-/-/222170001_25826dd5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6550"/>
            <a:ext cx="30099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 K’s – </a:t>
            </a:r>
            <a:r>
              <a:rPr lang="en-US" dirty="0" err="1" smtClean="0"/>
              <a:t>Kesh</a:t>
            </a:r>
            <a:r>
              <a:rPr lang="en-US" dirty="0" smtClean="0"/>
              <a:t> uncut hair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Kesh</a:t>
            </a:r>
            <a:r>
              <a:rPr lang="en-US" dirty="0" smtClean="0">
                <a:effectLst/>
              </a:rPr>
              <a:t> includes all facial and body hair. </a:t>
            </a:r>
            <a:r>
              <a:rPr lang="en-US" dirty="0" err="1" smtClean="0">
                <a:effectLst/>
              </a:rPr>
              <a:t>Kesh</a:t>
            </a:r>
            <a:r>
              <a:rPr lang="en-US" dirty="0" smtClean="0">
                <a:effectLst/>
              </a:rPr>
              <a:t> is to be kept completely intact. This means that a Sikh never cuts, removes, or alters any hair or the head face or body. Many Sikhs testify that </a:t>
            </a:r>
            <a:r>
              <a:rPr lang="en-US" dirty="0" err="1" smtClean="0">
                <a:effectLst/>
              </a:rPr>
              <a:t>kesh</a:t>
            </a:r>
            <a:r>
              <a:rPr lang="en-US" dirty="0" smtClean="0">
                <a:effectLst/>
              </a:rPr>
              <a:t> has a spiritual significance during meditation and worship.</a:t>
            </a:r>
            <a:endParaRPr lang="en-US" dirty="0"/>
          </a:p>
        </p:txBody>
      </p:sp>
      <p:pic>
        <p:nvPicPr>
          <p:cNvPr id="9218" name="Picture 2" descr="http://www.namdharisikhs.org/Images/ke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" y="318389"/>
            <a:ext cx="3094276" cy="22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rofile.ak.fbcdn.net/hprofile-ak-prn1/71035_70697546456_11779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2133600" cy="370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K’s - </a:t>
            </a:r>
            <a:r>
              <a:rPr lang="en-US" dirty="0" err="1" smtClean="0"/>
              <a:t>Kirpan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A </a:t>
            </a:r>
            <a:r>
              <a:rPr lang="en-US" dirty="0" err="1" smtClean="0">
                <a:effectLst/>
              </a:rPr>
              <a:t>kirpan</a:t>
            </a:r>
            <a:r>
              <a:rPr lang="en-US" dirty="0" smtClean="0">
                <a:effectLst/>
              </a:rPr>
              <a:t> is a ceremonial short sword worn by an initiated Sikh.  The significance of the </a:t>
            </a:r>
            <a:r>
              <a:rPr lang="en-US" dirty="0" err="1" smtClean="0">
                <a:effectLst/>
              </a:rPr>
              <a:t>kirpan</a:t>
            </a:r>
            <a:r>
              <a:rPr lang="en-US" dirty="0" smtClean="0">
                <a:effectLst/>
              </a:rPr>
              <a:t> extends to a personal battle fought with ego and is a reminder to be vigilant against the rise of anger, attachment, greed, lust, and pride. </a:t>
            </a:r>
            <a:endParaRPr lang="en-US" dirty="0"/>
          </a:p>
        </p:txBody>
      </p:sp>
      <p:pic>
        <p:nvPicPr>
          <p:cNvPr id="5122" name="Picture 2" descr="http://0.tqn.com/d/sikhism/1/0/t/3/-/-/Kirpan-1-5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1" y="1524000"/>
            <a:ext cx="4229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34696"/>
            <a:ext cx="4343400" cy="608990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L</a:t>
            </a:r>
            <a:r>
              <a:rPr lang="en-US" b="1" dirty="0" err="1" smtClean="0"/>
              <a:t>angar</a:t>
            </a:r>
            <a:r>
              <a:rPr lang="en-US" dirty="0" smtClean="0"/>
              <a:t> – after worship in the </a:t>
            </a:r>
            <a:r>
              <a:rPr lang="en-US" dirty="0" err="1" smtClean="0"/>
              <a:t>Gurdwara</a:t>
            </a:r>
            <a:r>
              <a:rPr lang="en-US" dirty="0" smtClean="0"/>
              <a:t> – all Sikhs will eat </a:t>
            </a:r>
            <a:r>
              <a:rPr lang="en-US" dirty="0" err="1" smtClean="0"/>
              <a:t>prasad</a:t>
            </a:r>
            <a:r>
              <a:rPr lang="en-US" dirty="0" smtClean="0"/>
              <a:t> (sweet food) together and wash up together to show equality.  Non-</a:t>
            </a:r>
            <a:r>
              <a:rPr lang="en-US" dirty="0" err="1" smtClean="0"/>
              <a:t>sikhs</a:t>
            </a:r>
            <a:r>
              <a:rPr lang="en-US" dirty="0" smtClean="0"/>
              <a:t> are welcome to share the food.</a:t>
            </a:r>
            <a:endParaRPr lang="en-US" dirty="0"/>
          </a:p>
        </p:txBody>
      </p:sp>
      <p:pic>
        <p:nvPicPr>
          <p:cNvPr id="10242" name="Picture 2" descr="http://www.saldef.org/wp-content/uploads/2010/11/lan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0" y="234696"/>
            <a:ext cx="2824817" cy="20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helangarhall.com/wp-content/uploads/2010/08/223723_washing_up_in_the_worlds_biggest_guru_ka_langar_amritsar_in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0" y="4724400"/>
            <a:ext cx="2590797" cy="19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gallery.photo.net/photo/4585406-m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590800"/>
            <a:ext cx="36575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Sewa</a:t>
            </a:r>
            <a:r>
              <a:rPr lang="en-US" dirty="0" smtClean="0"/>
              <a:t> – selfless work in the community</a:t>
            </a:r>
            <a:endParaRPr lang="en-US" dirty="0"/>
          </a:p>
        </p:txBody>
      </p:sp>
      <p:pic>
        <p:nvPicPr>
          <p:cNvPr id="11266" name="Picture 2" descr="http://www.b4utv.com/subs/images/101111sewa_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2" y="1131887"/>
            <a:ext cx="37909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adhuvaswani.org/wordpress/wp-content/uploads/2007/12/sewa-at-alandi-037-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31887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sewaday.org/wp-content/themes/Starkers/assets/images/promo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28185"/>
            <a:ext cx="3467632" cy="232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manchester.nhsf.org.uk/wp-content/uploads/2011/07/Bethechangeanddosew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97543"/>
            <a:ext cx="22574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706562"/>
          </a:xfrm>
        </p:spPr>
        <p:txBody>
          <a:bodyPr/>
          <a:lstStyle/>
          <a:p>
            <a:r>
              <a:rPr lang="en-US" dirty="0" smtClean="0"/>
              <a:t>Why all the swords?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304800"/>
            <a:ext cx="46482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message of the Sikh faith, although peaceful, has a strong theme of justice and upholding human rights running through it.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Gurus </a:t>
            </a:r>
            <a:r>
              <a:rPr lang="en-US" dirty="0" smtClean="0"/>
              <a:t>criticized </a:t>
            </a:r>
            <a:r>
              <a:rPr lang="en-US" dirty="0"/>
              <a:t>oppressive regimes, </a:t>
            </a:r>
            <a:r>
              <a:rPr lang="en-US" dirty="0" smtClean="0"/>
              <a:t>The </a:t>
            </a:r>
            <a:r>
              <a:rPr lang="en-US" dirty="0"/>
              <a:t>sixth Guru </a:t>
            </a:r>
            <a:r>
              <a:rPr lang="en-US" dirty="0" smtClean="0"/>
              <a:t>built </a:t>
            </a:r>
            <a:r>
              <a:rPr lang="en-US" dirty="0"/>
              <a:t>up an army to defend the rights of the oppressed. </a:t>
            </a:r>
            <a:r>
              <a:rPr lang="en-US" dirty="0" smtClean="0"/>
              <a:t>The </a:t>
            </a:r>
            <a:r>
              <a:rPr lang="en-US" dirty="0"/>
              <a:t>tenth and last living Guru, Guru </a:t>
            </a:r>
            <a:r>
              <a:rPr lang="en-US" dirty="0" err="1"/>
              <a:t>Gobind</a:t>
            </a:r>
            <a:r>
              <a:rPr lang="en-US" dirty="0"/>
              <a:t> Singh, is famous for saying that </a:t>
            </a:r>
            <a:r>
              <a:rPr lang="en-US" b="1" dirty="0"/>
              <a:t>if all other means fail, the raising of the sword is just.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During </a:t>
            </a:r>
            <a:r>
              <a:rPr lang="en-US" dirty="0"/>
              <a:t>the British Raj Sikhs became loyal to the British and made up a large proportion of the British Indian Army, fighting in both World Wars</a:t>
            </a:r>
            <a:r>
              <a:rPr lang="en-US" dirty="0" smtClean="0"/>
              <a:t>.</a:t>
            </a:r>
            <a:endParaRPr lang="en-US" dirty="0" smtClean="0">
              <a:effectLst/>
            </a:endParaRPr>
          </a:p>
        </p:txBody>
      </p:sp>
      <p:pic>
        <p:nvPicPr>
          <p:cNvPr id="13314" name="Picture 2" descr="http://www.sikhmuseum.com/buckam/popups/SikhGuardSword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0580"/>
            <a:ext cx="3798829" cy="348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e/e5/World_Sikh_Pop._Map_2004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" y="762000"/>
            <a:ext cx="8839200" cy="461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AdjC4WYw5FA/TWNniWmW5RI/AAAAAAAAAfk/XCHCsYOeG7s/s1600/sikh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1" y="838200"/>
            <a:ext cx="820286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8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200400"/>
            <a:ext cx="8458200" cy="32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dirty="0" smtClean="0">
                <a:effectLst/>
              </a:rPr>
              <a:t>symbol which appears at the beginning the Sikh scripture and means, "One With Everything". The symbol is written in the Gurumukhi script and has several components.</a:t>
            </a:r>
          </a:p>
          <a:p>
            <a:pPr marL="0" indent="0">
              <a:buNone/>
            </a:pPr>
            <a:r>
              <a:rPr lang="en-US" b="1" dirty="0" err="1" smtClean="0">
                <a:effectLst/>
              </a:rPr>
              <a:t>Ik</a:t>
            </a:r>
            <a:r>
              <a:rPr lang="en-US" dirty="0" smtClean="0">
                <a:effectLst/>
              </a:rPr>
              <a:t> stands for the Gurumukhi numeral "One". </a:t>
            </a:r>
          </a:p>
          <a:p>
            <a:pPr marL="0" indent="0">
              <a:buNone/>
            </a:pPr>
            <a:r>
              <a:rPr lang="en-US" b="1" dirty="0" smtClean="0">
                <a:effectLst/>
              </a:rPr>
              <a:t>On</a:t>
            </a:r>
            <a:r>
              <a:rPr lang="en-US" dirty="0" smtClean="0">
                <a:effectLst/>
              </a:rPr>
              <a:t> is a combination or O and An stands for "Everything". </a:t>
            </a:r>
          </a:p>
          <a:p>
            <a:pPr marL="0" indent="0">
              <a:buNone/>
            </a:pPr>
            <a:r>
              <a:rPr lang="en-US" b="1" dirty="0" err="1" smtClean="0">
                <a:effectLst/>
              </a:rPr>
              <a:t>Kar</a:t>
            </a:r>
            <a:r>
              <a:rPr lang="en-US" dirty="0" smtClean="0">
                <a:effectLst/>
              </a:rPr>
              <a:t> is inferred and stands for "Creator".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17135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68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Guru – spiritual teacher – in total there were 10 human teachers in Sikhism</a:t>
            </a:r>
            <a:endParaRPr lang="en-US" dirty="0"/>
          </a:p>
        </p:txBody>
      </p:sp>
      <p:pic>
        <p:nvPicPr>
          <p:cNvPr id="3074" name="Picture 2" descr="http://upload.wikimedia.org/wikipedia/commons/b/b0/Bhatts_of_Guru_Granth_Sah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2103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current Guru or spiritual teacher is a book – The Guru </a:t>
            </a:r>
            <a:r>
              <a:rPr lang="en-US" dirty="0" err="1" smtClean="0"/>
              <a:t>Granth</a:t>
            </a:r>
            <a:r>
              <a:rPr lang="en-US" dirty="0" smtClean="0"/>
              <a:t> Sahib</a:t>
            </a:r>
            <a:endParaRPr lang="en-US" dirty="0"/>
          </a:p>
        </p:txBody>
      </p:sp>
      <p:pic>
        <p:nvPicPr>
          <p:cNvPr id="2050" name="Picture 2" descr="http://jagopunjabjagoindia.com/wp-content/uploads/2012/08/Sikh-carrying-holy-B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429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0.tqn.com/d/sikhism/1/0/v/1/-/-/GuruGranthSahib3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857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2.photographersdirect.com/img/95/wm/pd3028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0200"/>
            <a:ext cx="4762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75" y="5257800"/>
            <a:ext cx="476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treated as a human – put to bed – woken up – cleaned – carried – all copies are exactly 1430 pages long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30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Guru Nanak was influenced by Hinduism and Islam – his close friends were Hindus and Muslims</a:t>
            </a:r>
            <a:endParaRPr lang="en-US" dirty="0"/>
          </a:p>
        </p:txBody>
      </p:sp>
      <p:pic>
        <p:nvPicPr>
          <p:cNvPr id="4098" name="Picture 2" descr="http://personal.carthage.edu/jlochtefeld/sikh/sikhposters/mard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88" y="2133600"/>
            <a:ext cx="6400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If you decide to become initiated (</a:t>
            </a:r>
            <a:r>
              <a:rPr lang="en-US" dirty="0" err="1" smtClean="0"/>
              <a:t>baptised</a:t>
            </a:r>
            <a:r>
              <a:rPr lang="en-US" dirty="0" smtClean="0"/>
              <a:t>) into the Sikh faith, then you are expected to wear the 5 K’s</a:t>
            </a:r>
            <a:endParaRPr lang="en-US" dirty="0"/>
          </a:p>
        </p:txBody>
      </p:sp>
      <p:pic>
        <p:nvPicPr>
          <p:cNvPr id="12290" name="Picture 2" descr="http://0.tqn.com/d/sikhism/1/0/i/B/-/-/YubbaPanj5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762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sparklebox.co.uk/1861-1865/_wp_generated/pp775f63da_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67025"/>
            <a:ext cx="352656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k’s - </a:t>
            </a:r>
            <a:r>
              <a:rPr lang="en-US" dirty="0" err="1" smtClean="0"/>
              <a:t>Kachera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effectLst/>
              </a:rPr>
              <a:t>Kachhera</a:t>
            </a:r>
            <a:r>
              <a:rPr lang="en-US" dirty="0" smtClean="0">
                <a:effectLst/>
              </a:rPr>
              <a:t> is a loose undergarment worn by Sikhs.  The </a:t>
            </a:r>
            <a:r>
              <a:rPr lang="en-US" dirty="0" err="1" smtClean="0">
                <a:effectLst/>
              </a:rPr>
              <a:t>kachhera</a:t>
            </a:r>
            <a:r>
              <a:rPr lang="en-US" dirty="0" smtClean="0">
                <a:effectLst/>
              </a:rPr>
              <a:t> is designed for ease of movement while maintaining modesty, whether sitting cross-legged for worship, participating in voluntary work or during martial arts.</a:t>
            </a:r>
            <a:endParaRPr lang="en-US" dirty="0"/>
          </a:p>
        </p:txBody>
      </p:sp>
      <p:pic>
        <p:nvPicPr>
          <p:cNvPr id="6146" name="Picture 2" descr="http://sikhism.about.com/gi/o.htm?zi=1/XL&amp;zTi=1&amp;sdn=sikhism&amp;cdn=religion&amp;tm=49&amp;gps=30_42_1436_682&amp;f=00&amp;tt=3&amp;bt=0&amp;bts=1&amp;zu=http%3A//0.tqn.com/d/sikhism/1/0/p/3/-/-/kachhera-gmsk5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49450"/>
            <a:ext cx="29527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096962"/>
          </a:xfrm>
        </p:spPr>
        <p:txBody>
          <a:bodyPr/>
          <a:lstStyle/>
          <a:p>
            <a:r>
              <a:rPr lang="en-US" dirty="0" smtClean="0"/>
              <a:t>5 K’s - Kanga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The Kanga is a wooden comb.  Sikhs do not cut their hair and they must keep it clean.  Sikhs comb their hair in the morning before tying a turban, and generally at the end of the day, before sleeping.</a:t>
            </a:r>
            <a:endParaRPr lang="en-US" dirty="0"/>
          </a:p>
        </p:txBody>
      </p:sp>
      <p:pic>
        <p:nvPicPr>
          <p:cNvPr id="7170" name="Picture 2" descr="http://sikhism.about.com/gi/o.htm?zi=1/XL&amp;zTi=1&amp;sdn=sikhism&amp;cdn=religion&amp;tm=21&amp;gps=56_25_1436_682&amp;f=00&amp;tt=3&amp;bt=0&amp;bts=1&amp;zu=http%3A//0.tqn.com/d/sikhism/1/0/q/3/-/-/Kanga-blue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53785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telegraph.co.uk/multimedia/archive/01618/wogan-head1_161842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545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What is the religion?</vt:lpstr>
      <vt:lpstr>PowerPoint Presentation</vt:lpstr>
      <vt:lpstr>PowerPoint Presentation</vt:lpstr>
      <vt:lpstr>Guru – spiritual teacher – in total there were 10 human teachers in Sikhism</vt:lpstr>
      <vt:lpstr>The current Guru or spiritual teacher is a book – The Guru Granth Sahib</vt:lpstr>
      <vt:lpstr>Guru Nanak was influenced by Hinduism and Islam – his close friends were Hindus and Muslims</vt:lpstr>
      <vt:lpstr>If you decide to become initiated (baptised) into the Sikh faith, then you are expected to wear the 5 K’s</vt:lpstr>
      <vt:lpstr>5 k’s - Kachera </vt:lpstr>
      <vt:lpstr>5 K’s - Kanga</vt:lpstr>
      <vt:lpstr>5 k’s - Kara</vt:lpstr>
      <vt:lpstr>5 K’s – Kesh uncut hair</vt:lpstr>
      <vt:lpstr>5 K’s - Kirpan</vt:lpstr>
      <vt:lpstr>Langar – after worship in the Gurdwara – all Sikhs will eat prasad (sweet food) together and wash up together to show equality.  Non-sikhs are welcome to share the food.</vt:lpstr>
      <vt:lpstr>Sewa – selfless work in the community</vt:lpstr>
      <vt:lpstr>Why all the swords?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J. Arrowsmith</cp:lastModifiedBy>
  <cp:revision>16</cp:revision>
  <dcterms:created xsi:type="dcterms:W3CDTF">2012-09-16T20:39:34Z</dcterms:created>
  <dcterms:modified xsi:type="dcterms:W3CDTF">2012-09-19T12:35:50Z</dcterms:modified>
</cp:coreProperties>
</file>