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3" r:id="rId4"/>
    <p:sldId id="260" r:id="rId5"/>
    <p:sldId id="261" r:id="rId6"/>
    <p:sldId id="262" r:id="rId7"/>
    <p:sldId id="259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37C0-D060-4341-8CD3-0AF927DD6306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32AF-7292-40B2-B59B-C2C1123F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9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37C0-D060-4341-8CD3-0AF927DD6306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32AF-7292-40B2-B59B-C2C1123F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37C0-D060-4341-8CD3-0AF927DD6306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32AF-7292-40B2-B59B-C2C1123F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1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37C0-D060-4341-8CD3-0AF927DD6306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32AF-7292-40B2-B59B-C2C1123F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7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37C0-D060-4341-8CD3-0AF927DD6306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32AF-7292-40B2-B59B-C2C1123F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1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37C0-D060-4341-8CD3-0AF927DD6306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32AF-7292-40B2-B59B-C2C1123F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2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37C0-D060-4341-8CD3-0AF927DD6306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32AF-7292-40B2-B59B-C2C1123F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6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37C0-D060-4341-8CD3-0AF927DD6306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32AF-7292-40B2-B59B-C2C1123F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37C0-D060-4341-8CD3-0AF927DD6306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32AF-7292-40B2-B59B-C2C1123F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0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37C0-D060-4341-8CD3-0AF927DD6306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32AF-7292-40B2-B59B-C2C1123F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6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37C0-D060-4341-8CD3-0AF927DD6306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32AF-7292-40B2-B59B-C2C1123F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7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337C0-D060-4341-8CD3-0AF927DD6306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032AF-7292-40B2-B59B-C2C1123F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bpn.org.uk/images/Cresc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26" y="1940433"/>
            <a:ext cx="1944769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muslimstudentassociation.files.wordpress.com/2010/01/71431891-tmk9e1mh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47" y="1143000"/>
            <a:ext cx="309065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myf.org.uk/wp-content/uploads/2011/09/mecc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96" y="3950208"/>
            <a:ext cx="3262122" cy="244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media.patheos.com/Images/Islam/Islam_Anno2_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1112"/>
            <a:ext cx="22860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glitterazi.com/wp-content/uploads/2012/08/blue-mosque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3587093" cy="234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940447" cy="1112838"/>
          </a:xfrm>
        </p:spPr>
        <p:txBody>
          <a:bodyPr/>
          <a:lstStyle/>
          <a:p>
            <a:r>
              <a:rPr lang="en-US" dirty="0" smtClean="0"/>
              <a:t>What is the religion?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04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467600" cy="4068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Muslims and Jews are </a:t>
            </a:r>
            <a:r>
              <a:rPr lang="en-US" b="1" dirty="0" smtClean="0"/>
              <a:t>not allowed </a:t>
            </a:r>
            <a:r>
              <a:rPr lang="en-US" dirty="0" smtClean="0"/>
              <a:t>to attempt to </a:t>
            </a:r>
            <a:r>
              <a:rPr lang="en-US" b="1" dirty="0" smtClean="0"/>
              <a:t>draw God </a:t>
            </a:r>
            <a:r>
              <a:rPr lang="en-US" dirty="0" smtClean="0"/>
              <a:t>(God is beyond human understanding) and they must not </a:t>
            </a:r>
            <a:r>
              <a:rPr lang="en-US" b="1" dirty="0" smtClean="0"/>
              <a:t>worship a person </a:t>
            </a:r>
            <a:r>
              <a:rPr lang="en-US" dirty="0" smtClean="0"/>
              <a:t>(that’s why you will never see a picture of the prophet Muhammad)</a:t>
            </a:r>
            <a:endParaRPr lang="en-US" dirty="0"/>
          </a:p>
        </p:txBody>
      </p:sp>
      <p:pic>
        <p:nvPicPr>
          <p:cNvPr id="11266" name="Picture 2" descr="http://3.bp.blogspot.com/-XyNR8BP5bM0/TzaMzHCxtnI/AAAAAAAAE0A/RI1-TcTezcY/s1600/forbidden-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28956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7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Islam is submission to Allah – this means dedicating your life to Allah by following the five pillars of faith</a:t>
            </a:r>
            <a:endParaRPr lang="en-US" dirty="0"/>
          </a:p>
        </p:txBody>
      </p:sp>
      <p:pic>
        <p:nvPicPr>
          <p:cNvPr id="12290" name="Picture 2" descr="http://www.psdpsds.com/wp-content/uppsd/20120413/red-delete-button-green-submit-button-blue-signup-button-full3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5422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kswptim.files.wordpress.com/2010/12/subm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97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ztruth.typepad.com/.a/6a00e00986be4d88330120a563cca9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" y="762000"/>
            <a:ext cx="8610600" cy="503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01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http://surreyisoc.net/v2/wp-content/uploads/2010/05/5-pillars-of-islam1.jpg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56" y="1905000"/>
            <a:ext cx="675322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be a Muslim, there are five essential aspects to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00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slamhinduism.net/wp-content/uploads/2012/03/one_G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10813"/>
            <a:ext cx="19050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navedz.files.wordpress.com/2012/03/shahad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88" y="2057400"/>
            <a:ext cx="60769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676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Shahadah</a:t>
            </a:r>
            <a:r>
              <a:rPr lang="en-US" dirty="0" smtClean="0"/>
              <a:t> – belief in One God (Allah) and Muhammad as the most important messenger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3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mimems.files.wordpress.com/2008/06/sequance-sol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286250" cy="404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islamuncovered.com/images/muslim_kids_pray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31597"/>
            <a:ext cx="2857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urkishgiftbazaar.com/images/wooden3/tashbih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618833"/>
            <a:ext cx="1554322" cy="186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sacred-destinations.com/england/images/london/central-mosque/nik_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2043908"/>
            <a:ext cx="3433233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209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Prayer 5 times a day.  In a Mosque or anywhere (as long as there is a prayer mat and you face the direction of Mecca).  A Muslims prays with his / her whole body.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6815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_nUwtJEsen8U/SrQjaX7akyI/AAAAAAAABrg/zSrldHyBzX4/s320/zakatfitr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" y="3047999"/>
            <a:ext cx="3461146" cy="2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themuslimtimes.org/wp-content/uploads/2012/07/zak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38100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Islam all </a:t>
            </a:r>
            <a:r>
              <a:rPr lang="en-US" dirty="0"/>
              <a:t>things belong to God, </a:t>
            </a:r>
            <a:r>
              <a:rPr lang="en-US" dirty="0" smtClean="0"/>
              <a:t>money is man-made and to discourage greed, 2.5% of spare capital must be given to the community every year.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0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3.bp.blogspot.com/_iYHUDnf44gw/TGMpx4VibgI/AAAAAAAANfY/JMFNlU8m7F0/s1600/happy+ramad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1.bp.blogspot.com/-McK9s8lgreE/UAnobeew6wI/AAAAAAAADqA/tdujesD6n1Q/s400/Ramadan-Kareem-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38100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Sawm</a:t>
            </a:r>
            <a:r>
              <a:rPr lang="en-US" dirty="0" smtClean="0"/>
              <a:t> or fasting during the month of Ramadan – none of the following while the sun is in the sky and for one month a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8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wikitravel.org/upload/shared/1/16/Hajj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35623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onislam.net/english/oimedia/onislamen/images/mainimages/Hajj%20in%20the%20eyes%20of%20non-Musli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0312"/>
            <a:ext cx="44767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news.bbc.co.uk/olmedia/675000/images/_679624_jamarat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95344"/>
            <a:ext cx="3492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76800" y="381000"/>
            <a:ext cx="4114800" cy="3276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Hajj – once in a life-time a spiritual and ritualistic journey to Mecca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9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Ummah</a:t>
            </a:r>
            <a:r>
              <a:rPr lang="en-US" dirty="0" smtClean="0"/>
              <a:t> – Islamic community – unity through faith across the world</a:t>
            </a:r>
            <a:endParaRPr lang="en-US" dirty="0"/>
          </a:p>
        </p:txBody>
      </p:sp>
      <p:pic>
        <p:nvPicPr>
          <p:cNvPr id="9218" name="Picture 2" descr="http://www.faithinallah.org/wp-content/uploads/2011/01/umm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21" y="2185987"/>
            <a:ext cx="2857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hamzajennings.com/wp-content/uploads/msmdb_Ummah_Welfare_Tru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828800"/>
            <a:ext cx="38100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3.bp.blogspot.com/_tPjGNhfpDQQ/TJHcozpol8I/AAAAAAAAAQQ/sWjw5B1CFZ8/s1600/Umma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3" b="45585"/>
          <a:stretch/>
        </p:blipFill>
        <p:spPr bwMode="auto">
          <a:xfrm>
            <a:off x="1676400" y="5257800"/>
            <a:ext cx="5276850" cy="107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84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5715000" cy="594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the creation of man, Allah gave messages to 25 men, these men are known as prophets – the last prophet is the final and most important messenger – In Islam, this was Muhammad (peace be upon him)</a:t>
            </a:r>
            <a:endParaRPr lang="en-US" dirty="0"/>
          </a:p>
        </p:txBody>
      </p:sp>
      <p:pic>
        <p:nvPicPr>
          <p:cNvPr id="10242" name="Picture 2" descr="http://www.ukimsparkbrook.org/images/phrophe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44"/>
          <a:stretch/>
        </p:blipFill>
        <p:spPr bwMode="auto">
          <a:xfrm>
            <a:off x="457200" y="381000"/>
            <a:ext cx="2362200" cy="60276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82112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258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What is the religion?</vt:lpstr>
      <vt:lpstr>To be a Muslim, there are five essential aspects to life.</vt:lpstr>
      <vt:lpstr>Shahadah – belief in One God (Allah) and Muhammad as the most important messenger</vt:lpstr>
      <vt:lpstr>Prayer 5 times a day.  In a Mosque or anywhere (as long as there is a prayer mat and you face the direction of Mecca).  A Muslims prays with his / her whole body.</vt:lpstr>
      <vt:lpstr>In Islam all things belong to God, money is man-made and to discourage greed, 2.5% of spare capital must be given to the community every year. </vt:lpstr>
      <vt:lpstr>Sawm or fasting during the month of Ramadan – none of the following while the sun is in the sky and for one month a year.</vt:lpstr>
      <vt:lpstr>Hajj – once in a life-time a spiritual and ritualistic journey to Mecca</vt:lpstr>
      <vt:lpstr>Ummah – Islamic community – unity through faith across the world</vt:lpstr>
      <vt:lpstr>From the creation of man, Allah gave messages to 25 men, these men are known as prophets – the last prophet is the final and most important messenger – In Islam, this was Muhammad (peace be upon him)</vt:lpstr>
      <vt:lpstr>Muslims and Jews are not allowed to attempt to draw God (God is beyond human understanding) and they must not worship a person (that’s why you will never see a picture of the prophet Muhammad)</vt:lpstr>
      <vt:lpstr>Islam is submission to Allah – this means dedicating your life to Allah by following the five pillars of faith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2012-09-16T18:41:39Z</dcterms:created>
  <dcterms:modified xsi:type="dcterms:W3CDTF">2012-09-16T22:02:32Z</dcterms:modified>
</cp:coreProperties>
</file>