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49D55-ABAC-4843-A6CE-CB90C8CE13D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3EC9-4B23-4AFE-981D-F3DB1DF8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3EC9-4B23-4AFE-981D-F3DB1DF85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8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7435-C391-4F2A-96A0-5D5A2C9E38F5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9E97-2B64-4587-A7DE-34FA9A99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kidsmaps.com/geography/The+World/Sociologica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t3.gstatic.com/images?q=tbn:ANd9GcTvhdzrDT6rdWW4-qKJGnk1wXBPeo3f8lIAmv6rs3i5uoH8zejU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5" y="445124"/>
            <a:ext cx="1806715" cy="16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998" y="173198"/>
            <a:ext cx="5164514" cy="969802"/>
          </a:xfrm>
        </p:spPr>
        <p:txBody>
          <a:bodyPr/>
          <a:lstStyle/>
          <a:p>
            <a:r>
              <a:rPr lang="en-US" dirty="0" smtClean="0"/>
              <a:t>What is the religion?</a:t>
            </a:r>
            <a:endParaRPr lang="en-US" dirty="0"/>
          </a:p>
        </p:txBody>
      </p:sp>
      <p:pic>
        <p:nvPicPr>
          <p:cNvPr id="2050" name="Picture 2" descr="http://www.dreamstime.com/christianity-symbol-thumb17355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lamfaith.org.uk/media/images/SanDam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9" y="2110109"/>
            <a:ext cx="1785125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ullvillage.org.uk/images/chur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6049"/>
            <a:ext cx="1663364" cy="12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4to40.com/images/culture/Christian_worship/Christian_worsh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6" y="4944408"/>
            <a:ext cx="2460236" cy="16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ambianwatchdog.com/wp-content/uploads/2011/09/archbishopPA190606_228x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39" y="4114800"/>
            <a:ext cx="1656678" cy="24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b/b1/Archbishop_of_York_John_Sentam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46886"/>
            <a:ext cx="159715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1.almanar.com.lb/english/edimg/2011/MiddleEast/Franklin/Pope/PopeBenedict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2" y="4487780"/>
            <a:ext cx="17850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3.gstatic.com/images?q=tbn:ANd9GcS6D5NyEA2AtV99tiWvQdTjR2wN2XkMjWE50bTsz2T2Kux43sy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6" y="178641"/>
            <a:ext cx="2264393" cy="16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holybible.ucoz.org/bible3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11" y="2468133"/>
            <a:ext cx="1672075" cy="18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files.abovetopsecret.com/files/img/db4f922c42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17191"/>
            <a:ext cx="1890400" cy="7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t.com/files/news/head-of-russian-orthodox-church-laid-to-rest/493902ac6f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181"/>
            <a:ext cx="2670175" cy="18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greatcommissionkentucky.com/wp-content/uploads/2012/02/Woodburn-Baptist-Church-wo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3304"/>
            <a:ext cx="2765425" cy="18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hristianmessenger.in/wp-content/uploads/2011/08/evangelical-worship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34" y="2514600"/>
            <a:ext cx="26119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4.bp.blogspot.com/_SkbEwhsRNEk/SeYa2018vII/AAAAAAAAAqI/rt2MGWnfFms/s1600/Quaker1_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237"/>
            <a:ext cx="28574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abbaswatchman.com/Sun%20Worship%20Catholic%20picture%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376237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armenianchurch-ed.net/uploaded_files/tinymce/images/faith_worship/badarak_int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7" y="4800600"/>
            <a:ext cx="2595562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msnbcmedia.msn.com/j/MSNBC/Components/Photo/_new/110107_coptic_parish.photoblog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4776537"/>
            <a:ext cx="28575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seattletimes.com/ABPub/2009/09/25/20099376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65" y="4873524"/>
            <a:ext cx="2362200" cy="17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3.bp.blogspot.com/_rNpDF_RtDtw/SiWAXgl5edI/AAAAAAAABX8/CSLkgND4I14/s400/Helio+7+-+Preaching+at+Mas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21" y="2377055"/>
            <a:ext cx="2734088" cy="20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rcentage of Christianity Worldwi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2" y="1600200"/>
            <a:ext cx="89132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1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Christians believe in…..One God who created heaven and earth</a:t>
            </a:r>
            <a:endParaRPr lang="en-US" dirty="0"/>
          </a:p>
        </p:txBody>
      </p:sp>
      <p:pic>
        <p:nvPicPr>
          <p:cNvPr id="4098" name="Picture 2" descr="http://2.bp.blogspot.com/-j0UeSXcqwi8/Tu2UBVspXZI/AAAAAAAAFJE/TkesJVWxHgM/s1600/GOD-Yahweh-Omnipotent-Omnipotence-All-Powerful-Amazing-Power-Explained-How-it-Works-The-Holy-Bible-Infinity-Unlimited-Faith-No-Lim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fanpop.com/image/photos/12400000/John-3-16-christianity-12464045-356-44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 bwMode="auto">
          <a:xfrm>
            <a:off x="1905000" y="1102894"/>
            <a:ext cx="4769426" cy="57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lamfaith.org.uk/media/images/SanDam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785125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reamstime.com/christianity-symbol-thumb17355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0902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Christians believe that Jesus is the son of God whose death re-unites people with God forever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2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Trinity – tri-unity</a:t>
            </a:r>
            <a:br>
              <a:rPr lang="en-US" dirty="0" smtClean="0"/>
            </a:br>
            <a:r>
              <a:rPr lang="en-US" dirty="0" smtClean="0"/>
              <a:t>One God but in three parts </a:t>
            </a:r>
            <a:endParaRPr lang="en-US" dirty="0"/>
          </a:p>
        </p:txBody>
      </p:sp>
      <p:pic>
        <p:nvPicPr>
          <p:cNvPr id="3074" name="Picture 2" descr="http://www.holytrinityoldcatholicchurch.org/_borders/thd_trinit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58064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georgegreenville.org/OrthodoxLife/Images/Trinity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43049"/>
            <a:ext cx="2286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_pMqNaWEUTt8/S_0xRK3CseI/AAAAAAAAE-s/gH3A9zGtSy8/s1600/Trinity+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22621"/>
            <a:ext cx="38195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Jesus – incarnation – God made flesh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0504" y="990600"/>
            <a:ext cx="5568365" cy="18288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God</a:t>
            </a:r>
          </a:p>
          <a:p>
            <a:r>
              <a:rPr lang="en-US" sz="2000" dirty="0" smtClean="0"/>
              <a:t>Miraculous birth</a:t>
            </a:r>
          </a:p>
          <a:p>
            <a:r>
              <a:rPr lang="en-US" sz="2000" dirty="0" smtClean="0"/>
              <a:t>Performance of miraculous events</a:t>
            </a:r>
          </a:p>
          <a:p>
            <a:r>
              <a:rPr lang="en-US" sz="2000" dirty="0" smtClean="0"/>
              <a:t>Resurrection – coming back from the dead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066800"/>
            <a:ext cx="2438400" cy="15240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Human</a:t>
            </a:r>
          </a:p>
          <a:p>
            <a:r>
              <a:rPr lang="en-US" sz="2000" dirty="0" smtClean="0"/>
              <a:t>Showed anger</a:t>
            </a:r>
          </a:p>
          <a:p>
            <a:r>
              <a:rPr lang="en-US" sz="2000" dirty="0" smtClean="0"/>
              <a:t>Showed sorrow</a:t>
            </a:r>
          </a:p>
          <a:p>
            <a:r>
              <a:rPr lang="en-US" sz="2000" dirty="0" smtClean="0"/>
              <a:t>Showed fear</a:t>
            </a:r>
            <a:endParaRPr lang="en-US" sz="2000" dirty="0"/>
          </a:p>
        </p:txBody>
      </p:sp>
      <p:pic>
        <p:nvPicPr>
          <p:cNvPr id="5124" name="Picture 4" descr="Loaves &amp; Fishes 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67" y="2593919"/>
            <a:ext cx="2259764" cy="16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laskabibleteacher.files.wordpress.com/2010/02/jesushealing.jpg?w=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495800"/>
            <a:ext cx="2300287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4.bp.blogspot.com/-H77_e6UsBi4/T6jhMFEetUI/AAAAAAAAAdQ/2y0ugFCLOkw/s1600/Picture+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4839"/>
            <a:ext cx="1847850" cy="24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adeaconswife.files.wordpress.com/2010/11/sorr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6865"/>
            <a:ext cx="2362200" cy="14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payingattentiontothesky.files.wordpress.com/2010/08/caravaggio-thoma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r="37477" b="24858"/>
          <a:stretch/>
        </p:blipFill>
        <p:spPr bwMode="auto">
          <a:xfrm>
            <a:off x="762000" y="4350043"/>
            <a:ext cx="2434389" cy="24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yatana.nl/upload/695/incarnation(small)_1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7" y="2514601"/>
            <a:ext cx="2016895" cy="2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325562"/>
          </a:xfrm>
        </p:spPr>
        <p:txBody>
          <a:bodyPr/>
          <a:lstStyle/>
          <a:p>
            <a:r>
              <a:rPr lang="en-US" dirty="0" smtClean="0"/>
              <a:t>Jesus the Jew</a:t>
            </a:r>
            <a:endParaRPr lang="en-US" dirty="0"/>
          </a:p>
        </p:txBody>
      </p:sp>
      <p:pic>
        <p:nvPicPr>
          <p:cNvPr id="6146" name="Picture 2" descr="http://media.tumblr.com/tumblr_lj289jaOkf1qd1q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514850" y="171441"/>
            <a:ext cx="4267200" cy="3505200"/>
          </a:xfrm>
          <a:prstGeom prst="wedgeRoundRectCallout">
            <a:avLst>
              <a:gd name="adj1" fmla="val -72995"/>
              <a:gd name="adj2" fmla="val 511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4900" y="609600"/>
            <a:ext cx="346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There’s no need to follow so many rules…..from now on, just remember these two simple rules</a:t>
            </a:r>
          </a:p>
          <a:p>
            <a:pPr marL="342900" indent="-342900">
              <a:buAutoNum type="arabicParenR"/>
            </a:pPr>
            <a:r>
              <a:rPr lang="en-US" sz="2400" i="1" dirty="0" smtClean="0"/>
              <a:t>Love God with all you heart, soul and mind</a:t>
            </a:r>
          </a:p>
          <a:p>
            <a:pPr marL="342900" indent="-342900">
              <a:buAutoNum type="arabicParenR"/>
            </a:pPr>
            <a:r>
              <a:rPr lang="en-US" sz="2400" i="1" dirty="0" smtClean="0"/>
              <a:t>Love your neighbour as you love yourself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4196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was never a Christian – Christianity was developed by his followers after his death and resurrection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shalomindia.com/images/Salvation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72000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</a:t>
            </a:r>
            <a:r>
              <a:rPr lang="en-US" dirty="0" smtClean="0"/>
              <a:t> distanced humans from God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5410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Jesus’ death was a </a:t>
            </a:r>
            <a:r>
              <a:rPr lang="en-US" b="1" dirty="0" smtClean="0"/>
              <a:t>sacrifice</a:t>
            </a:r>
            <a:r>
              <a:rPr lang="en-US" dirty="0" smtClean="0"/>
              <a:t> for those sins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304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Humans and God can be AT ONE (atone – </a:t>
            </a:r>
            <a:r>
              <a:rPr lang="en-US" b="1" dirty="0" smtClean="0"/>
              <a:t>atonement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13347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Love and Forgiveness</a:t>
            </a:r>
            <a:endParaRPr lang="en-US" sz="2000" b="1" dirty="0"/>
          </a:p>
        </p:txBody>
      </p:sp>
      <p:cxnSp>
        <p:nvCxnSpPr>
          <p:cNvPr id="7" name="Straight Arrow Connector 6"/>
          <p:cNvCxnSpPr>
            <a:endCxn id="7174" idx="2"/>
          </p:cNvCxnSpPr>
          <p:nvPr/>
        </p:nvCxnSpPr>
        <p:spPr>
          <a:xfrm flipV="1">
            <a:off x="4343400" y="4885509"/>
            <a:ext cx="76200" cy="524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1505129"/>
            <a:ext cx="838200" cy="1466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81800" y="1505129"/>
            <a:ext cx="838200" cy="933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99937" y="152400"/>
            <a:ext cx="5181600" cy="6303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Christian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1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Church – many churches</a:t>
            </a:r>
            <a:endParaRPr lang="en-US" dirty="0"/>
          </a:p>
        </p:txBody>
      </p:sp>
      <p:pic>
        <p:nvPicPr>
          <p:cNvPr id="8196" name="Picture 4" descr="http://ham.slaughtermusic.com/wordpress/wp-content/uploads/2012/08/wordle-denomination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34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4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whatmormonsbelieve.net/wp-content/uploads/2012/05/tree_of_christia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63" y="1371600"/>
            <a:ext cx="532447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denominations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163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is the religion?</vt:lpstr>
      <vt:lpstr>Christians believe in…..One God who created heaven and earth</vt:lpstr>
      <vt:lpstr>Christians believe that Jesus is the son of God whose death re-unites people with God forever</vt:lpstr>
      <vt:lpstr>The Trinity – tri-unity One God but in three parts </vt:lpstr>
      <vt:lpstr>Jesus – incarnation – God made flesh</vt:lpstr>
      <vt:lpstr>Jesus the Jew</vt:lpstr>
      <vt:lpstr>Christian belief</vt:lpstr>
      <vt:lpstr>One Church – many churches</vt:lpstr>
      <vt:lpstr>Christian denominations</vt:lpstr>
      <vt:lpstr>PowerPoint Presentation</vt:lpstr>
      <vt:lpstr>Christianity around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religion?</dc:title>
  <dc:creator>admin</dc:creator>
  <cp:lastModifiedBy>Ms J. Arrowsmith</cp:lastModifiedBy>
  <cp:revision>20</cp:revision>
  <dcterms:created xsi:type="dcterms:W3CDTF">2012-09-17T19:07:28Z</dcterms:created>
  <dcterms:modified xsi:type="dcterms:W3CDTF">2012-09-18T07:07:30Z</dcterms:modified>
</cp:coreProperties>
</file>