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7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8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9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6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5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5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34C0-A58C-4EF8-8C36-47CACE05E49F}" type="datetimeFigureOut">
              <a:rPr lang="en-GB" smtClean="0"/>
              <a:t>17/09/2012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C75D-E2E5-425E-8816-2B27E028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896" y="64029"/>
            <a:ext cx="5266928" cy="1143000"/>
          </a:xfrm>
        </p:spPr>
        <p:txBody>
          <a:bodyPr/>
          <a:lstStyle/>
          <a:p>
            <a:r>
              <a:rPr lang="en-GB" dirty="0" smtClean="0"/>
              <a:t>What is the religion?</a:t>
            </a:r>
            <a:endParaRPr lang="en-GB" dirty="0"/>
          </a:p>
        </p:txBody>
      </p:sp>
      <p:pic>
        <p:nvPicPr>
          <p:cNvPr id="1026" name="Picture 2" descr="http://bhikkhucintita.files.wordpress.com/2012/02/buddh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6" y="188640"/>
            <a:ext cx="2219325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cient-symbols.com/images/buddhism-symb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09270"/>
            <a:ext cx="15144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kya.com.au/static/photologue/photos/2009/Aug/05/Boudhanath_Stu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53702"/>
            <a:ext cx="1542753" cy="23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RCUD19miH1yxv4SJ5HZlBQh0FJbVRkowCRl-Zy3aU_XPqXvaqlGKI6NbeL4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74" y="103482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_sQtM8sw_8GY/S-BlQ-T5alI/AAAAAAAAAEE/bR9jKVx5nm8/s1600/prayer-whee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2361"/>
            <a:ext cx="2086372" cy="15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uddhanet.net/e-learning/history/images/p_whe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98" y="3008796"/>
            <a:ext cx="1680121" cy="17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thumb/8/86/Prayerflags.jpg/260px-Prayerflag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38" y="1168177"/>
            <a:ext cx="2476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2-b.examiner.com/sites/default/files/styles/image_content_width/hash/e3/89/meditation_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86154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ler.files.wordpress.com/2010/09/lotus-flower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85" y="4972312"/>
            <a:ext cx="193221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0.tqn.com/d/buddhism/1/0/H/1/-/-/A1wheelreal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15" y="4912169"/>
            <a:ext cx="1446046" cy="17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God????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3041" y="1484784"/>
            <a:ext cx="4593759" cy="464137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Buddha said that there is no time to discuss whether or not there is a God.</a:t>
            </a:r>
          </a:p>
          <a:p>
            <a:r>
              <a:rPr lang="en-GB" dirty="0" smtClean="0"/>
              <a:t>He said, if you had an arrow in your eye, would you want to discuss how it got there before it was removed?</a:t>
            </a:r>
          </a:p>
          <a:p>
            <a:r>
              <a:rPr lang="en-GB" dirty="0" smtClean="0"/>
              <a:t>When you are suffering the best thing is to get on with overcoming it – the Buddha said, follow the eightfold path.</a:t>
            </a:r>
            <a:endParaRPr lang="en-GB" dirty="0"/>
          </a:p>
        </p:txBody>
      </p:sp>
      <p:pic>
        <p:nvPicPr>
          <p:cNvPr id="10242" name="Picture 2" descr="http://www.buddhanet.net/images/b_in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697505" cy="32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5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Buddhism in </a:t>
            </a:r>
            <a:r>
              <a:rPr lang="en-GB" smtClean="0"/>
              <a:t>the world</a:t>
            </a:r>
            <a:endParaRPr lang="en-GB"/>
          </a:p>
        </p:txBody>
      </p:sp>
      <p:pic>
        <p:nvPicPr>
          <p:cNvPr id="11266" name="Picture 2" descr="http://dharmastudy.org/images/buddhism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579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618856" cy="456937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Born Prince </a:t>
            </a:r>
            <a:r>
              <a:rPr lang="en-GB" dirty="0" err="1" smtClean="0"/>
              <a:t>Gotama</a:t>
            </a:r>
            <a:r>
              <a:rPr lang="en-GB" dirty="0" smtClean="0"/>
              <a:t> </a:t>
            </a:r>
            <a:r>
              <a:rPr lang="en-GB" dirty="0" err="1" smtClean="0"/>
              <a:t>Siddartha</a:t>
            </a:r>
            <a:r>
              <a:rPr lang="en-GB" dirty="0" smtClean="0"/>
              <a:t> in India</a:t>
            </a:r>
          </a:p>
          <a:p>
            <a:r>
              <a:rPr lang="en-GB" dirty="0" smtClean="0"/>
              <a:t>Saw four sights which changed his life – old age, sickness, death and a Holy man</a:t>
            </a:r>
          </a:p>
          <a:p>
            <a:r>
              <a:rPr lang="en-GB" dirty="0" smtClean="0"/>
              <a:t>Experimented with ways to find the truth (one was to starve his body of food)</a:t>
            </a:r>
          </a:p>
          <a:p>
            <a:r>
              <a:rPr lang="en-GB" dirty="0" smtClean="0"/>
              <a:t>Realised that the middle way is the way to live</a:t>
            </a:r>
          </a:p>
          <a:p>
            <a:r>
              <a:rPr lang="en-GB" dirty="0" smtClean="0"/>
              <a:t>Buddha means awakened or enlightened one.</a:t>
            </a:r>
          </a:p>
        </p:txBody>
      </p:sp>
      <p:pic>
        <p:nvPicPr>
          <p:cNvPr id="1026" name="Picture 2" descr="http://bhikkhucintita.files.wordpress.com/2012/02/buddh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808312" cy="37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618856" cy="456937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follower of the Buddha’s teachings is a Buddhist</a:t>
            </a:r>
          </a:p>
          <a:p>
            <a:r>
              <a:rPr lang="en-GB" dirty="0" smtClean="0"/>
              <a:t>If you want, you can follow the Buddha’s teachings and live your daily life but incorporate meditation in to it. (Lay Buddhist)</a:t>
            </a:r>
          </a:p>
          <a:p>
            <a:r>
              <a:rPr lang="en-GB" dirty="0" smtClean="0"/>
              <a:t>If you want, you can throw yourself totally in to the religion and become a monk or nun (you must shave your hair off, sever ties with your family and friends and wear orange clothes) – (ordained Buddhist)</a:t>
            </a:r>
          </a:p>
        </p:txBody>
      </p:sp>
      <p:pic>
        <p:nvPicPr>
          <p:cNvPr id="5" name="Picture 8" descr="http://t2.gstatic.com/images?q=tbn:ANd9GcRCUD19miH1yxv4SJ5HZlBQh0FJbVRkowCRl-Zy3aU_XPqXvaqlGKI6NbeL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4" y="4077072"/>
            <a:ext cx="3376836" cy="22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cdn2-b.examiner.com/sites/default/files/styles/image_content_width/hash/e3/89/meditation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493441" cy="24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Dharma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48535" y="1412776"/>
            <a:ext cx="4838265" cy="47133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After his enlightenment, the Buddha recommended 8 ways to live your life –called the Eightfold Path.</a:t>
            </a:r>
          </a:p>
          <a:p>
            <a:r>
              <a:rPr lang="en-GB" dirty="0" smtClean="0"/>
              <a:t>The Buddha’s teaching is called Dharma.</a:t>
            </a:r>
          </a:p>
          <a:p>
            <a:r>
              <a:rPr lang="en-GB" dirty="0" smtClean="0"/>
              <a:t>His teachings are written down in the “</a:t>
            </a:r>
            <a:r>
              <a:rPr lang="en-GB" dirty="0" err="1" smtClean="0"/>
              <a:t>Dhammapada</a:t>
            </a:r>
            <a:r>
              <a:rPr lang="en-GB" dirty="0" smtClean="0"/>
              <a:t>” or path of wisdom.</a:t>
            </a:r>
          </a:p>
          <a:p>
            <a:r>
              <a:rPr lang="en-GB" dirty="0" smtClean="0"/>
              <a:t>The Buddha only advised that if you wanted to be free of suffering then you could follow his teachings, if not, so be it!</a:t>
            </a:r>
          </a:p>
          <a:p>
            <a:endParaRPr lang="en-GB" dirty="0"/>
          </a:p>
        </p:txBody>
      </p:sp>
      <p:pic>
        <p:nvPicPr>
          <p:cNvPr id="1028" name="Picture 4" descr="http://www.ancient-symbols.com/images/buddhism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3809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Samsara and Nirvana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Buddha said life is like a wheel, we go round and round and round and round……</a:t>
            </a:r>
          </a:p>
          <a:p>
            <a:r>
              <a:rPr lang="en-GB" dirty="0" smtClean="0"/>
              <a:t>He said that this continual state of existence (samsara) was really suffering and quite unsatisfactory.</a:t>
            </a:r>
          </a:p>
          <a:p>
            <a:r>
              <a:rPr lang="en-GB" dirty="0" smtClean="0"/>
              <a:t>He said that we can escape constant birth, death and re-birth by working towards enlightenment (Nirvana)</a:t>
            </a:r>
            <a:endParaRPr lang="en-GB" dirty="0"/>
          </a:p>
        </p:txBody>
      </p:sp>
      <p:pic>
        <p:nvPicPr>
          <p:cNvPr id="5" name="Picture 20" descr="http://0.tqn.com/d/buddhism/1/0/H/1/-/-/A1wheelreal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78211" cy="45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/>
              <a:t>Three </a:t>
            </a:r>
            <a:r>
              <a:rPr lang="en-GB" dirty="0" smtClean="0"/>
              <a:t>Poisons - Greed </a:t>
            </a:r>
            <a:r>
              <a:rPr lang="en-GB" dirty="0"/>
              <a:t>– Hatred – Ignorance – the cause of all suffering.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http://2.bp.blogspot.com/_ldGW4B195D0/TFp6pVroo9I/AAAAAAAAAKU/3XFpDvrIDmg/s320/Centre_of_wheel_of_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0465"/>
            <a:ext cx="2324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01.deviantart.net/fs40/i/2009/035/0/d/Greed_by_Li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0" y="4437112"/>
            <a:ext cx="2176289" cy="21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viantart.com/download/2270033/Hat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66089"/>
            <a:ext cx="2445324" cy="30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hat-buddha-said.net/Pics/ignorance.dou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57597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1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Buddhahood or Wisdom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Buddha said that all beings experience pain and suffering.</a:t>
            </a:r>
          </a:p>
          <a:p>
            <a:r>
              <a:rPr lang="en-GB" dirty="0" smtClean="0"/>
              <a:t>The trick is to learn from the pain and suffering.</a:t>
            </a:r>
          </a:p>
          <a:p>
            <a:r>
              <a:rPr lang="en-GB" dirty="0" smtClean="0"/>
              <a:t>He said that even a beautiful Lotus flower can grow in a muddy pond.</a:t>
            </a:r>
          </a:p>
          <a:p>
            <a:r>
              <a:rPr lang="en-GB" dirty="0" smtClean="0"/>
              <a:t>We can learn, grow, develop, realise in all situations.</a:t>
            </a:r>
            <a:endParaRPr lang="en-GB" dirty="0"/>
          </a:p>
        </p:txBody>
      </p:sp>
      <p:pic>
        <p:nvPicPr>
          <p:cNvPr id="5" name="Picture 18" descr="http://sler.files.wordpress.com/2010/09/lotus-flower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9" y="1916832"/>
            <a:ext cx="3937616" cy="33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Aids to prayer and meditation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258816" cy="464137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If you go to a Buddhist country you may see prayer wheels and prayer flags.</a:t>
            </a:r>
          </a:p>
          <a:p>
            <a:r>
              <a:rPr lang="en-GB" dirty="0" smtClean="0"/>
              <a:t>These contain the teachings of the Buddha on them.</a:t>
            </a:r>
          </a:p>
          <a:p>
            <a:r>
              <a:rPr lang="en-GB" dirty="0" smtClean="0"/>
              <a:t>Wheels are spun around and the flags blow in the wind so that the Buddha’s words can reach everybody.</a:t>
            </a:r>
            <a:endParaRPr lang="en-GB" dirty="0"/>
          </a:p>
        </p:txBody>
      </p:sp>
      <p:pic>
        <p:nvPicPr>
          <p:cNvPr id="5" name="Picture 10" descr="http://3.bp.blogspot.com/_sQtM8sw_8GY/S-BlQ-T5alI/AAAAAAAAAEE/bR9jKVx5nm8/s1600/prayer-whe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086372" cy="15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buddhanet.net/e-learning/history/images/p_w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1680121" cy="17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upload.wikimedia.org/wikipedia/commons/thumb/8/86/Prayerflags.jpg/260px-Prayerfla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476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546848" cy="1138138"/>
          </a:xfrm>
        </p:spPr>
        <p:txBody>
          <a:bodyPr/>
          <a:lstStyle/>
          <a:p>
            <a:r>
              <a:rPr lang="en-GB" dirty="0" smtClean="0"/>
              <a:t>Places to meditate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a Buddhist country, there will be </a:t>
            </a:r>
            <a:r>
              <a:rPr lang="en-GB" dirty="0" err="1" smtClean="0"/>
              <a:t>stupas</a:t>
            </a:r>
            <a:r>
              <a:rPr lang="en-GB" dirty="0" smtClean="0"/>
              <a:t> as a focus for worship and a reminder of the Buddhist teachings.</a:t>
            </a:r>
          </a:p>
          <a:p>
            <a:r>
              <a:rPr lang="en-GB" dirty="0" smtClean="0"/>
              <a:t>In London, there is an old fire station that is now a Buddhist centre.</a:t>
            </a:r>
          </a:p>
          <a:p>
            <a:r>
              <a:rPr lang="en-GB" dirty="0" smtClean="0"/>
              <a:t>A shrine can be set up at home to meditate at.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6" descr="http://www.sakya.com.au/static/photologue/photos/2009/Aug/05/Boudhanath_Stu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44216" cy="29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urlington.shambhalatimes.org/files/2012/05/paldemo_stupa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1" y="4077072"/>
            <a:ext cx="32416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6/6a/LondonBuddhistCent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41" y="2348879"/>
            <a:ext cx="2363718" cy="15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2.static.flickr.com/1204/921629424_af5701b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3629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520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is the religion?</vt:lpstr>
      <vt:lpstr>Buddhism</vt:lpstr>
      <vt:lpstr>Buddhists</vt:lpstr>
      <vt:lpstr>The Dharma</vt:lpstr>
      <vt:lpstr>Samsara and Nirvana</vt:lpstr>
      <vt:lpstr>The Three Poisons - Greed – Hatred – Ignorance – the cause of all suffering. </vt:lpstr>
      <vt:lpstr>Buddhahood or Wisdom</vt:lpstr>
      <vt:lpstr>Aids to prayer and meditation</vt:lpstr>
      <vt:lpstr>Places to meditate</vt:lpstr>
      <vt:lpstr>God????</vt:lpstr>
      <vt:lpstr>Buddhism in the world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religion?</dc:title>
  <dc:creator>Ms J. Arrowsmith</dc:creator>
  <cp:lastModifiedBy>Ms J. Arrowsmith</cp:lastModifiedBy>
  <cp:revision>13</cp:revision>
  <dcterms:created xsi:type="dcterms:W3CDTF">2012-09-14T14:27:30Z</dcterms:created>
  <dcterms:modified xsi:type="dcterms:W3CDTF">2012-09-17T08:14:36Z</dcterms:modified>
</cp:coreProperties>
</file>